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5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-ortho" initials="a" lastIdx="1" clrIdx="0">
    <p:extLst>
      <p:ext uri="{19B8F6BF-5375-455C-9EA6-DF929625EA0E}">
        <p15:presenceInfo xmlns:p15="http://schemas.microsoft.com/office/powerpoint/2012/main" userId="admin-ort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6"/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7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2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1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0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4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6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1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5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88B2-6AF2-4D63-9166-06C2940301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73B4-13FE-4056-8454-EEB4DD313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BZgKhIDcuQ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6" y="890613"/>
            <a:ext cx="1422144" cy="618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156" y="4983757"/>
            <a:ext cx="5314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протезирования конечностей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56" y="5445422"/>
            <a:ext cx="517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ООО </a:t>
            </a:r>
            <a:r>
              <a:rPr lang="ru-RU" dirty="0" smtClean="0"/>
              <a:t>«СПТМ-ОРТО М»</a:t>
            </a:r>
            <a:endParaRPr lang="ru-RU" dirty="0"/>
          </a:p>
        </p:txBody>
      </p:sp>
      <p:pic>
        <p:nvPicPr>
          <p:cNvPr id="2" name="yBZgKhIDcu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7156" y="2054410"/>
            <a:ext cx="3334764" cy="2501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73" y="579975"/>
            <a:ext cx="1873141" cy="11326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847" y="0"/>
            <a:ext cx="4999153" cy="6858594"/>
          </a:xfrm>
          <a:prstGeom prst="rect">
            <a:avLst/>
          </a:prstGeom>
          <a:effectLst>
            <a:reflection endPos="0" dist="50800" dir="5400000" sy="-100000" algn="bl" rotWithShape="0"/>
            <a:softEdge rad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92848" y="0"/>
            <a:ext cx="4999152" cy="6858594"/>
          </a:xfrm>
          <a:prstGeom prst="rect">
            <a:avLst/>
          </a:prstGeom>
          <a:gradFill>
            <a:gsLst>
              <a:gs pos="0">
                <a:srgbClr val="FF8A06">
                  <a:alpha val="1000"/>
                </a:srgbClr>
              </a:gs>
              <a:gs pos="82000">
                <a:srgbClr val="FF8A0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156" y="4841894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 предприятии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280" y="356721"/>
            <a:ext cx="680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протезирования "СПТМ-ОРТО М"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10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помогает пациентам разных возрастов (от 6ти месяцев до 90 лет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профессий, из ближних и дальних уголков России вернуться к обычной жизни.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Ампутация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приговор! Главное - это уверенность в своих силах, желание двигаться вперед, а мы, в свою очередь, изготовим качественный протез, подберем под Вас индивидуальную комплектацию, научим Вас пользоваться протезом, ходить и даже бегать!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04" y="0"/>
            <a:ext cx="4572396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19604" y="0"/>
            <a:ext cx="4572396" cy="6858594"/>
          </a:xfrm>
          <a:prstGeom prst="rect">
            <a:avLst/>
          </a:prstGeom>
          <a:gradFill>
            <a:gsLst>
              <a:gs pos="0">
                <a:srgbClr val="FF8A06">
                  <a:alpha val="10000"/>
                </a:srgbClr>
              </a:gs>
              <a:gs pos="77000">
                <a:srgbClr val="FF8A0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156" y="5664200"/>
            <a:ext cx="5375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Почему выбирают нас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52" y="0"/>
            <a:ext cx="403184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600" y="488801"/>
            <a:ext cx="683227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 специалистов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30 лет ведущий протезист компании помогает людям не чувствовать себя инвалидами, изготовляя качественные протезы и возвращая людей к обычной жизни.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не изготавливаем протезы – мы протезируем людей! Наша миссия: найти подход к каждому пациенту, окружить его вниманием, понять его страхи и помочь избавиться от них, дать уверенность в себе и в своих силах, научить грамотно пользоваться протезом.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Тест-драйв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протезировании важную роль, помимо культеприемной гильзы, играют комплектующие. Для подбора идеальной комплектации все наши пациенты имеют возможность протестировать основные узлы протеза.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0152" y="0"/>
            <a:ext cx="4031848" cy="6858594"/>
          </a:xfrm>
          <a:prstGeom prst="rect">
            <a:avLst/>
          </a:prstGeom>
          <a:gradFill>
            <a:gsLst>
              <a:gs pos="0">
                <a:srgbClr val="FF8A06">
                  <a:alpha val="1000"/>
                </a:srgbClr>
              </a:gs>
              <a:gs pos="100000">
                <a:srgbClr val="FF8A0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327" y="5476962"/>
            <a:ext cx="519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Наши специалисты</a:t>
            </a:r>
            <a:endParaRPr lang="ru-RU" dirty="0"/>
          </a:p>
        </p:txBody>
      </p:sp>
      <p:sp>
        <p:nvSpPr>
          <p:cNvPr id="16" name="object 11"/>
          <p:cNvSpPr/>
          <p:nvPr/>
        </p:nvSpPr>
        <p:spPr>
          <a:xfrm>
            <a:off x="472812" y="237830"/>
            <a:ext cx="4717415" cy="1656714"/>
          </a:xfrm>
          <a:custGeom>
            <a:avLst/>
            <a:gdLst/>
            <a:ahLst/>
            <a:cxnLst/>
            <a:rect l="l" t="t" r="r" b="b"/>
            <a:pathLst>
              <a:path w="4717415" h="1656714">
                <a:moveTo>
                  <a:pt x="4716792" y="518909"/>
                </a:moveTo>
                <a:lnTo>
                  <a:pt x="4714672" y="471678"/>
                </a:lnTo>
                <a:lnTo>
                  <a:pt x="4708423" y="425627"/>
                </a:lnTo>
                <a:lnTo>
                  <a:pt x="4698250" y="380949"/>
                </a:lnTo>
                <a:lnTo>
                  <a:pt x="4684331" y="337832"/>
                </a:lnTo>
                <a:lnTo>
                  <a:pt x="4666831" y="296443"/>
                </a:lnTo>
                <a:lnTo>
                  <a:pt x="4645952" y="256984"/>
                </a:lnTo>
                <a:lnTo>
                  <a:pt x="4621860" y="219633"/>
                </a:lnTo>
                <a:lnTo>
                  <a:pt x="4594758" y="184556"/>
                </a:lnTo>
                <a:lnTo>
                  <a:pt x="4564812" y="151968"/>
                </a:lnTo>
                <a:lnTo>
                  <a:pt x="4532223" y="122021"/>
                </a:lnTo>
                <a:lnTo>
                  <a:pt x="4497146" y="94919"/>
                </a:lnTo>
                <a:lnTo>
                  <a:pt x="4459795" y="70827"/>
                </a:lnTo>
                <a:lnTo>
                  <a:pt x="4420336" y="49949"/>
                </a:lnTo>
                <a:lnTo>
                  <a:pt x="4378947" y="32448"/>
                </a:lnTo>
                <a:lnTo>
                  <a:pt x="4335831" y="18529"/>
                </a:lnTo>
                <a:lnTo>
                  <a:pt x="4291152" y="8356"/>
                </a:lnTo>
                <a:lnTo>
                  <a:pt x="4245102" y="2108"/>
                </a:lnTo>
                <a:lnTo>
                  <a:pt x="4197870" y="0"/>
                </a:lnTo>
                <a:lnTo>
                  <a:pt x="950226" y="0"/>
                </a:lnTo>
                <a:lnTo>
                  <a:pt x="902982" y="2108"/>
                </a:lnTo>
                <a:lnTo>
                  <a:pt x="895692" y="3098"/>
                </a:lnTo>
                <a:lnTo>
                  <a:pt x="876160" y="1397"/>
                </a:lnTo>
                <a:lnTo>
                  <a:pt x="827544" y="0"/>
                </a:lnTo>
                <a:lnTo>
                  <a:pt x="778916" y="1397"/>
                </a:lnTo>
                <a:lnTo>
                  <a:pt x="731024" y="5562"/>
                </a:lnTo>
                <a:lnTo>
                  <a:pt x="683958" y="12420"/>
                </a:lnTo>
                <a:lnTo>
                  <a:pt x="637781" y="21869"/>
                </a:lnTo>
                <a:lnTo>
                  <a:pt x="592582" y="33845"/>
                </a:lnTo>
                <a:lnTo>
                  <a:pt x="548424" y="48285"/>
                </a:lnTo>
                <a:lnTo>
                  <a:pt x="505409" y="65087"/>
                </a:lnTo>
                <a:lnTo>
                  <a:pt x="463588" y="84188"/>
                </a:lnTo>
                <a:lnTo>
                  <a:pt x="423062" y="105498"/>
                </a:lnTo>
                <a:lnTo>
                  <a:pt x="383895" y="128943"/>
                </a:lnTo>
                <a:lnTo>
                  <a:pt x="346163" y="154457"/>
                </a:lnTo>
                <a:lnTo>
                  <a:pt x="309943" y="181965"/>
                </a:lnTo>
                <a:lnTo>
                  <a:pt x="275323" y="211366"/>
                </a:lnTo>
                <a:lnTo>
                  <a:pt x="242366" y="242595"/>
                </a:lnTo>
                <a:lnTo>
                  <a:pt x="211162" y="275577"/>
                </a:lnTo>
                <a:lnTo>
                  <a:pt x="181787" y="310235"/>
                </a:lnTo>
                <a:lnTo>
                  <a:pt x="154317" y="346481"/>
                </a:lnTo>
                <a:lnTo>
                  <a:pt x="128828" y="384251"/>
                </a:lnTo>
                <a:lnTo>
                  <a:pt x="105397" y="423456"/>
                </a:lnTo>
                <a:lnTo>
                  <a:pt x="84112" y="464019"/>
                </a:lnTo>
                <a:lnTo>
                  <a:pt x="65036" y="505879"/>
                </a:lnTo>
                <a:lnTo>
                  <a:pt x="48247" y="548932"/>
                </a:lnTo>
                <a:lnTo>
                  <a:pt x="33832" y="593128"/>
                </a:lnTo>
                <a:lnTo>
                  <a:pt x="21856" y="638365"/>
                </a:lnTo>
                <a:lnTo>
                  <a:pt x="12420" y="684580"/>
                </a:lnTo>
                <a:lnTo>
                  <a:pt x="5575" y="731685"/>
                </a:lnTo>
                <a:lnTo>
                  <a:pt x="1409" y="779614"/>
                </a:lnTo>
                <a:lnTo>
                  <a:pt x="0" y="828281"/>
                </a:lnTo>
                <a:lnTo>
                  <a:pt x="1409" y="876960"/>
                </a:lnTo>
                <a:lnTo>
                  <a:pt x="5575" y="924890"/>
                </a:lnTo>
                <a:lnTo>
                  <a:pt x="12420" y="971994"/>
                </a:lnTo>
                <a:lnTo>
                  <a:pt x="21856" y="1018209"/>
                </a:lnTo>
                <a:lnTo>
                  <a:pt x="33832" y="1063447"/>
                </a:lnTo>
                <a:lnTo>
                  <a:pt x="48247" y="1107643"/>
                </a:lnTo>
                <a:lnTo>
                  <a:pt x="65036" y="1150696"/>
                </a:lnTo>
                <a:lnTo>
                  <a:pt x="84112" y="1192555"/>
                </a:lnTo>
                <a:lnTo>
                  <a:pt x="105397" y="1233119"/>
                </a:lnTo>
                <a:lnTo>
                  <a:pt x="128828" y="1272324"/>
                </a:lnTo>
                <a:lnTo>
                  <a:pt x="154317" y="1310093"/>
                </a:lnTo>
                <a:lnTo>
                  <a:pt x="181787" y="1346339"/>
                </a:lnTo>
                <a:lnTo>
                  <a:pt x="211162" y="1380998"/>
                </a:lnTo>
                <a:lnTo>
                  <a:pt x="242366" y="1413979"/>
                </a:lnTo>
                <a:lnTo>
                  <a:pt x="275323" y="1445209"/>
                </a:lnTo>
                <a:lnTo>
                  <a:pt x="309943" y="1474609"/>
                </a:lnTo>
                <a:lnTo>
                  <a:pt x="346163" y="1502117"/>
                </a:lnTo>
                <a:lnTo>
                  <a:pt x="383895" y="1527632"/>
                </a:lnTo>
                <a:lnTo>
                  <a:pt x="423062" y="1551076"/>
                </a:lnTo>
                <a:lnTo>
                  <a:pt x="463588" y="1572387"/>
                </a:lnTo>
                <a:lnTo>
                  <a:pt x="505409" y="1591487"/>
                </a:lnTo>
                <a:lnTo>
                  <a:pt x="548424" y="1608289"/>
                </a:lnTo>
                <a:lnTo>
                  <a:pt x="592582" y="1622729"/>
                </a:lnTo>
                <a:lnTo>
                  <a:pt x="637781" y="1634705"/>
                </a:lnTo>
                <a:lnTo>
                  <a:pt x="683958" y="1644154"/>
                </a:lnTo>
                <a:lnTo>
                  <a:pt x="731024" y="1651012"/>
                </a:lnTo>
                <a:lnTo>
                  <a:pt x="778916" y="1655178"/>
                </a:lnTo>
                <a:lnTo>
                  <a:pt x="827544" y="1656575"/>
                </a:lnTo>
                <a:lnTo>
                  <a:pt x="876160" y="1655178"/>
                </a:lnTo>
                <a:lnTo>
                  <a:pt x="924052" y="1651012"/>
                </a:lnTo>
                <a:lnTo>
                  <a:pt x="971118" y="1644154"/>
                </a:lnTo>
                <a:lnTo>
                  <a:pt x="1017295" y="1634705"/>
                </a:lnTo>
                <a:lnTo>
                  <a:pt x="1062494" y="1622729"/>
                </a:lnTo>
                <a:lnTo>
                  <a:pt x="1106652" y="1608289"/>
                </a:lnTo>
                <a:lnTo>
                  <a:pt x="1149667" y="1591487"/>
                </a:lnTo>
                <a:lnTo>
                  <a:pt x="1191488" y="1572387"/>
                </a:lnTo>
                <a:lnTo>
                  <a:pt x="1232014" y="1551076"/>
                </a:lnTo>
                <a:lnTo>
                  <a:pt x="1271181" y="1527632"/>
                </a:lnTo>
                <a:lnTo>
                  <a:pt x="1308912" y="1502117"/>
                </a:lnTo>
                <a:lnTo>
                  <a:pt x="1345133" y="1474609"/>
                </a:lnTo>
                <a:lnTo>
                  <a:pt x="1379753" y="1445209"/>
                </a:lnTo>
                <a:lnTo>
                  <a:pt x="1412709" y="1413979"/>
                </a:lnTo>
                <a:lnTo>
                  <a:pt x="1443913" y="1380998"/>
                </a:lnTo>
                <a:lnTo>
                  <a:pt x="1473288" y="1346339"/>
                </a:lnTo>
                <a:lnTo>
                  <a:pt x="1500759" y="1310093"/>
                </a:lnTo>
                <a:lnTo>
                  <a:pt x="1526247" y="1272324"/>
                </a:lnTo>
                <a:lnTo>
                  <a:pt x="1549679" y="1233119"/>
                </a:lnTo>
                <a:lnTo>
                  <a:pt x="1570964" y="1192555"/>
                </a:lnTo>
                <a:lnTo>
                  <a:pt x="1590040" y="1150696"/>
                </a:lnTo>
                <a:lnTo>
                  <a:pt x="1606829" y="1107643"/>
                </a:lnTo>
                <a:lnTo>
                  <a:pt x="1621243" y="1063447"/>
                </a:lnTo>
                <a:lnTo>
                  <a:pt x="1628013" y="1037831"/>
                </a:lnTo>
                <a:lnTo>
                  <a:pt x="4197870" y="1037831"/>
                </a:lnTo>
                <a:lnTo>
                  <a:pt x="4245102" y="1035723"/>
                </a:lnTo>
                <a:lnTo>
                  <a:pt x="4291152" y="1029474"/>
                </a:lnTo>
                <a:lnTo>
                  <a:pt x="4335831" y="1019302"/>
                </a:lnTo>
                <a:lnTo>
                  <a:pt x="4378947" y="1005382"/>
                </a:lnTo>
                <a:lnTo>
                  <a:pt x="4420336" y="987882"/>
                </a:lnTo>
                <a:lnTo>
                  <a:pt x="4459795" y="967003"/>
                </a:lnTo>
                <a:lnTo>
                  <a:pt x="4497146" y="942911"/>
                </a:lnTo>
                <a:lnTo>
                  <a:pt x="4532223" y="915809"/>
                </a:lnTo>
                <a:lnTo>
                  <a:pt x="4564812" y="885863"/>
                </a:lnTo>
                <a:lnTo>
                  <a:pt x="4594758" y="853274"/>
                </a:lnTo>
                <a:lnTo>
                  <a:pt x="4621860" y="818197"/>
                </a:lnTo>
                <a:lnTo>
                  <a:pt x="4645952" y="780846"/>
                </a:lnTo>
                <a:lnTo>
                  <a:pt x="4666831" y="741387"/>
                </a:lnTo>
                <a:lnTo>
                  <a:pt x="4684331" y="699998"/>
                </a:lnTo>
                <a:lnTo>
                  <a:pt x="4698250" y="656882"/>
                </a:lnTo>
                <a:lnTo>
                  <a:pt x="4708423" y="612203"/>
                </a:lnTo>
                <a:lnTo>
                  <a:pt x="4714672" y="566153"/>
                </a:lnTo>
                <a:lnTo>
                  <a:pt x="4716792" y="518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 txBox="1"/>
          <p:nvPr/>
        </p:nvSpPr>
        <p:spPr>
          <a:xfrm>
            <a:off x="2208407" y="317142"/>
            <a:ext cx="2699259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lang="ru-RU" b="1" spc="105" dirty="0">
                <a:solidFill>
                  <a:srgbClr val="FF8905"/>
                </a:solidFill>
                <a:latin typeface="Tahoma"/>
                <a:cs typeface="Tahoma"/>
              </a:rPr>
              <a:t>Саркисян </a:t>
            </a:r>
            <a:endParaRPr lang="en-US" b="1" spc="105" dirty="0" smtClean="0">
              <a:solidFill>
                <a:srgbClr val="FF8905"/>
              </a:solidFill>
              <a:latin typeface="Tahoma"/>
              <a:cs typeface="Tahoma"/>
            </a:endParaRPr>
          </a:p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lang="ru-RU" b="1" spc="105" dirty="0" smtClean="0">
                <a:solidFill>
                  <a:srgbClr val="FF8905"/>
                </a:solidFill>
                <a:latin typeface="Tahoma"/>
                <a:cs typeface="Tahoma"/>
              </a:rPr>
              <a:t>Армен </a:t>
            </a:r>
            <a:endParaRPr lang="en-US" b="1" spc="105" dirty="0" smtClean="0">
              <a:solidFill>
                <a:srgbClr val="FF8905"/>
              </a:solidFill>
              <a:latin typeface="Tahoma"/>
              <a:cs typeface="Tahoma"/>
            </a:endParaRPr>
          </a:p>
          <a:p>
            <a:pPr marL="12700" marR="41910">
              <a:lnSpc>
                <a:spcPct val="100000"/>
              </a:lnSpc>
              <a:spcBef>
                <a:spcPts val="100"/>
              </a:spcBef>
            </a:pPr>
            <a:r>
              <a:rPr lang="ru-RU" b="1" spc="105" dirty="0" err="1" smtClean="0">
                <a:solidFill>
                  <a:srgbClr val="FF8905"/>
                </a:solidFill>
                <a:latin typeface="Tahoma"/>
                <a:cs typeface="Tahoma"/>
              </a:rPr>
              <a:t>Микаелович</a:t>
            </a:r>
            <a:endParaRPr lang="ru-RU" b="1" spc="105" dirty="0" smtClean="0">
              <a:solidFill>
                <a:srgbClr val="FF8905"/>
              </a:solidFill>
              <a:latin typeface="Tahoma"/>
              <a:cs typeface="Tahoma"/>
            </a:endParaRPr>
          </a:p>
          <a:p>
            <a:pPr marL="12700" marR="41910">
              <a:lnSpc>
                <a:spcPct val="100000"/>
              </a:lnSpc>
              <a:spcBef>
                <a:spcPts val="100"/>
              </a:spcBef>
            </a:pPr>
            <a:endParaRPr lang="ru-RU" b="1" spc="105" dirty="0">
              <a:solidFill>
                <a:srgbClr val="FF890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41910">
              <a:spcBef>
                <a:spcPts val="100"/>
              </a:spcBef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Основатель компании</a:t>
            </a:r>
          </a:p>
        </p:txBody>
      </p:sp>
      <p:sp>
        <p:nvSpPr>
          <p:cNvPr id="18" name="object 13"/>
          <p:cNvSpPr/>
          <p:nvPr/>
        </p:nvSpPr>
        <p:spPr>
          <a:xfrm>
            <a:off x="361547" y="2125800"/>
            <a:ext cx="4717415" cy="1656714"/>
          </a:xfrm>
          <a:custGeom>
            <a:avLst/>
            <a:gdLst/>
            <a:ahLst/>
            <a:cxnLst/>
            <a:rect l="l" t="t" r="r" b="b"/>
            <a:pathLst>
              <a:path w="4717415" h="1656714">
                <a:moveTo>
                  <a:pt x="4716792" y="518922"/>
                </a:moveTo>
                <a:lnTo>
                  <a:pt x="4714672" y="471690"/>
                </a:lnTo>
                <a:lnTo>
                  <a:pt x="4708423" y="425640"/>
                </a:lnTo>
                <a:lnTo>
                  <a:pt x="4698250" y="380961"/>
                </a:lnTo>
                <a:lnTo>
                  <a:pt x="4684331" y="337845"/>
                </a:lnTo>
                <a:lnTo>
                  <a:pt x="4666831" y="296456"/>
                </a:lnTo>
                <a:lnTo>
                  <a:pt x="4645952" y="256997"/>
                </a:lnTo>
                <a:lnTo>
                  <a:pt x="4621860" y="219646"/>
                </a:lnTo>
                <a:lnTo>
                  <a:pt x="4594758" y="184569"/>
                </a:lnTo>
                <a:lnTo>
                  <a:pt x="4564812" y="151980"/>
                </a:lnTo>
                <a:lnTo>
                  <a:pt x="4532223" y="122034"/>
                </a:lnTo>
                <a:lnTo>
                  <a:pt x="4497146" y="94932"/>
                </a:lnTo>
                <a:lnTo>
                  <a:pt x="4459795" y="70840"/>
                </a:lnTo>
                <a:lnTo>
                  <a:pt x="4420336" y="49961"/>
                </a:lnTo>
                <a:lnTo>
                  <a:pt x="4378947" y="32461"/>
                </a:lnTo>
                <a:lnTo>
                  <a:pt x="4335831" y="18542"/>
                </a:lnTo>
                <a:lnTo>
                  <a:pt x="4291152" y="8369"/>
                </a:lnTo>
                <a:lnTo>
                  <a:pt x="4245102" y="2120"/>
                </a:lnTo>
                <a:lnTo>
                  <a:pt x="4197870" y="0"/>
                </a:lnTo>
                <a:lnTo>
                  <a:pt x="950226" y="0"/>
                </a:lnTo>
                <a:lnTo>
                  <a:pt x="902982" y="2120"/>
                </a:lnTo>
                <a:lnTo>
                  <a:pt x="895692" y="3111"/>
                </a:lnTo>
                <a:lnTo>
                  <a:pt x="876160" y="1409"/>
                </a:lnTo>
                <a:lnTo>
                  <a:pt x="827544" y="0"/>
                </a:lnTo>
                <a:lnTo>
                  <a:pt x="778916" y="1409"/>
                </a:lnTo>
                <a:lnTo>
                  <a:pt x="731024" y="5575"/>
                </a:lnTo>
                <a:lnTo>
                  <a:pt x="683958" y="12433"/>
                </a:lnTo>
                <a:lnTo>
                  <a:pt x="637781" y="21882"/>
                </a:lnTo>
                <a:lnTo>
                  <a:pt x="592582" y="33858"/>
                </a:lnTo>
                <a:lnTo>
                  <a:pt x="548424" y="48298"/>
                </a:lnTo>
                <a:lnTo>
                  <a:pt x="505409" y="65100"/>
                </a:lnTo>
                <a:lnTo>
                  <a:pt x="463588" y="84201"/>
                </a:lnTo>
                <a:lnTo>
                  <a:pt x="423062" y="105511"/>
                </a:lnTo>
                <a:lnTo>
                  <a:pt x="383895" y="128955"/>
                </a:lnTo>
                <a:lnTo>
                  <a:pt x="346163" y="154470"/>
                </a:lnTo>
                <a:lnTo>
                  <a:pt x="309943" y="181978"/>
                </a:lnTo>
                <a:lnTo>
                  <a:pt x="275323" y="211378"/>
                </a:lnTo>
                <a:lnTo>
                  <a:pt x="242366" y="242608"/>
                </a:lnTo>
                <a:lnTo>
                  <a:pt x="211162" y="275590"/>
                </a:lnTo>
                <a:lnTo>
                  <a:pt x="181787" y="310248"/>
                </a:lnTo>
                <a:lnTo>
                  <a:pt x="154317" y="346494"/>
                </a:lnTo>
                <a:lnTo>
                  <a:pt x="128828" y="384263"/>
                </a:lnTo>
                <a:lnTo>
                  <a:pt x="105397" y="423468"/>
                </a:lnTo>
                <a:lnTo>
                  <a:pt x="84112" y="464032"/>
                </a:lnTo>
                <a:lnTo>
                  <a:pt x="65036" y="505891"/>
                </a:lnTo>
                <a:lnTo>
                  <a:pt x="48247" y="548944"/>
                </a:lnTo>
                <a:lnTo>
                  <a:pt x="33832" y="593140"/>
                </a:lnTo>
                <a:lnTo>
                  <a:pt x="21856" y="638378"/>
                </a:lnTo>
                <a:lnTo>
                  <a:pt x="12420" y="684593"/>
                </a:lnTo>
                <a:lnTo>
                  <a:pt x="5575" y="731697"/>
                </a:lnTo>
                <a:lnTo>
                  <a:pt x="1409" y="779627"/>
                </a:lnTo>
                <a:lnTo>
                  <a:pt x="0" y="828294"/>
                </a:lnTo>
                <a:lnTo>
                  <a:pt x="1409" y="876973"/>
                </a:lnTo>
                <a:lnTo>
                  <a:pt x="5575" y="924902"/>
                </a:lnTo>
                <a:lnTo>
                  <a:pt x="12420" y="972007"/>
                </a:lnTo>
                <a:lnTo>
                  <a:pt x="21856" y="1018222"/>
                </a:lnTo>
                <a:lnTo>
                  <a:pt x="33832" y="1063459"/>
                </a:lnTo>
                <a:lnTo>
                  <a:pt x="48247" y="1107655"/>
                </a:lnTo>
                <a:lnTo>
                  <a:pt x="65036" y="1150708"/>
                </a:lnTo>
                <a:lnTo>
                  <a:pt x="84112" y="1192568"/>
                </a:lnTo>
                <a:lnTo>
                  <a:pt x="105397" y="1233131"/>
                </a:lnTo>
                <a:lnTo>
                  <a:pt x="128828" y="1272336"/>
                </a:lnTo>
                <a:lnTo>
                  <a:pt x="154317" y="1310106"/>
                </a:lnTo>
                <a:lnTo>
                  <a:pt x="181787" y="1346352"/>
                </a:lnTo>
                <a:lnTo>
                  <a:pt x="211162" y="1381010"/>
                </a:lnTo>
                <a:lnTo>
                  <a:pt x="242366" y="1413992"/>
                </a:lnTo>
                <a:lnTo>
                  <a:pt x="275323" y="1445221"/>
                </a:lnTo>
                <a:lnTo>
                  <a:pt x="309943" y="1474622"/>
                </a:lnTo>
                <a:lnTo>
                  <a:pt x="346163" y="1502130"/>
                </a:lnTo>
                <a:lnTo>
                  <a:pt x="383895" y="1527644"/>
                </a:lnTo>
                <a:lnTo>
                  <a:pt x="423062" y="1551089"/>
                </a:lnTo>
                <a:lnTo>
                  <a:pt x="463588" y="1572399"/>
                </a:lnTo>
                <a:lnTo>
                  <a:pt x="505409" y="1591500"/>
                </a:lnTo>
                <a:lnTo>
                  <a:pt x="548424" y="1608302"/>
                </a:lnTo>
                <a:lnTo>
                  <a:pt x="592582" y="1622742"/>
                </a:lnTo>
                <a:lnTo>
                  <a:pt x="637781" y="1634718"/>
                </a:lnTo>
                <a:lnTo>
                  <a:pt x="683958" y="1644167"/>
                </a:lnTo>
                <a:lnTo>
                  <a:pt x="731024" y="1651025"/>
                </a:lnTo>
                <a:lnTo>
                  <a:pt x="778916" y="1655191"/>
                </a:lnTo>
                <a:lnTo>
                  <a:pt x="827544" y="1656588"/>
                </a:lnTo>
                <a:lnTo>
                  <a:pt x="876160" y="1655191"/>
                </a:lnTo>
                <a:lnTo>
                  <a:pt x="924052" y="1651025"/>
                </a:lnTo>
                <a:lnTo>
                  <a:pt x="971118" y="1644167"/>
                </a:lnTo>
                <a:lnTo>
                  <a:pt x="1017295" y="1634718"/>
                </a:lnTo>
                <a:lnTo>
                  <a:pt x="1062494" y="1622742"/>
                </a:lnTo>
                <a:lnTo>
                  <a:pt x="1106652" y="1608302"/>
                </a:lnTo>
                <a:lnTo>
                  <a:pt x="1149667" y="1591500"/>
                </a:lnTo>
                <a:lnTo>
                  <a:pt x="1191488" y="1572399"/>
                </a:lnTo>
                <a:lnTo>
                  <a:pt x="1232014" y="1551089"/>
                </a:lnTo>
                <a:lnTo>
                  <a:pt x="1271181" y="1527644"/>
                </a:lnTo>
                <a:lnTo>
                  <a:pt x="1308912" y="1502130"/>
                </a:lnTo>
                <a:lnTo>
                  <a:pt x="1345133" y="1474622"/>
                </a:lnTo>
                <a:lnTo>
                  <a:pt x="1379753" y="1445221"/>
                </a:lnTo>
                <a:lnTo>
                  <a:pt x="1412709" y="1413992"/>
                </a:lnTo>
                <a:lnTo>
                  <a:pt x="1443913" y="1381010"/>
                </a:lnTo>
                <a:lnTo>
                  <a:pt x="1473288" y="1346352"/>
                </a:lnTo>
                <a:lnTo>
                  <a:pt x="1500759" y="1310106"/>
                </a:lnTo>
                <a:lnTo>
                  <a:pt x="1526247" y="1272336"/>
                </a:lnTo>
                <a:lnTo>
                  <a:pt x="1549679" y="1233131"/>
                </a:lnTo>
                <a:lnTo>
                  <a:pt x="1570964" y="1192568"/>
                </a:lnTo>
                <a:lnTo>
                  <a:pt x="1590040" y="1150708"/>
                </a:lnTo>
                <a:lnTo>
                  <a:pt x="1606829" y="1107655"/>
                </a:lnTo>
                <a:lnTo>
                  <a:pt x="1621243" y="1063459"/>
                </a:lnTo>
                <a:lnTo>
                  <a:pt x="1628013" y="1037844"/>
                </a:lnTo>
                <a:lnTo>
                  <a:pt x="4197870" y="1037844"/>
                </a:lnTo>
                <a:lnTo>
                  <a:pt x="4245102" y="1035735"/>
                </a:lnTo>
                <a:lnTo>
                  <a:pt x="4291152" y="1029487"/>
                </a:lnTo>
                <a:lnTo>
                  <a:pt x="4335831" y="1019314"/>
                </a:lnTo>
                <a:lnTo>
                  <a:pt x="4378947" y="1005395"/>
                </a:lnTo>
                <a:lnTo>
                  <a:pt x="4420336" y="987894"/>
                </a:lnTo>
                <a:lnTo>
                  <a:pt x="4459795" y="967016"/>
                </a:lnTo>
                <a:lnTo>
                  <a:pt x="4497146" y="942924"/>
                </a:lnTo>
                <a:lnTo>
                  <a:pt x="4532223" y="915822"/>
                </a:lnTo>
                <a:lnTo>
                  <a:pt x="4564812" y="885875"/>
                </a:lnTo>
                <a:lnTo>
                  <a:pt x="4594758" y="853287"/>
                </a:lnTo>
                <a:lnTo>
                  <a:pt x="4621860" y="818210"/>
                </a:lnTo>
                <a:lnTo>
                  <a:pt x="4645952" y="780859"/>
                </a:lnTo>
                <a:lnTo>
                  <a:pt x="4666831" y="741400"/>
                </a:lnTo>
                <a:lnTo>
                  <a:pt x="4684331" y="700011"/>
                </a:lnTo>
                <a:lnTo>
                  <a:pt x="4698250" y="656894"/>
                </a:lnTo>
                <a:lnTo>
                  <a:pt x="4708423" y="612216"/>
                </a:lnTo>
                <a:lnTo>
                  <a:pt x="4714672" y="566166"/>
                </a:lnTo>
                <a:lnTo>
                  <a:pt x="4716792" y="5189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 txBox="1"/>
          <p:nvPr/>
        </p:nvSpPr>
        <p:spPr>
          <a:xfrm>
            <a:off x="2097142" y="2206699"/>
            <a:ext cx="3093085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4760">
              <a:lnSpc>
                <a:spcPct val="100000"/>
              </a:lnSpc>
              <a:spcBef>
                <a:spcPts val="100"/>
              </a:spcBef>
            </a:pPr>
            <a:r>
              <a:rPr lang="ru-RU" b="1" spc="95" dirty="0" err="1">
                <a:solidFill>
                  <a:srgbClr val="FF8905"/>
                </a:solidFill>
                <a:latin typeface="Tahoma"/>
                <a:cs typeface="Tahoma"/>
              </a:rPr>
              <a:t>Цуканов</a:t>
            </a:r>
            <a:r>
              <a:rPr lang="ru-RU" b="1" spc="95" dirty="0">
                <a:solidFill>
                  <a:srgbClr val="FF8905"/>
                </a:solidFill>
                <a:latin typeface="Tahoma"/>
                <a:cs typeface="Tahoma"/>
              </a:rPr>
              <a:t> Сергей Викторович</a:t>
            </a: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lang="ru-RU" sz="1600" spc="140" dirty="0">
                <a:solidFill>
                  <a:srgbClr val="FFFFFF"/>
                </a:solidFill>
                <a:latin typeface="Tahoma"/>
                <a:cs typeface="Tahoma"/>
              </a:rPr>
              <a:t>Техник-протезист</a:t>
            </a:r>
          </a:p>
        </p:txBody>
      </p:sp>
      <p:sp>
        <p:nvSpPr>
          <p:cNvPr id="20" name="object 15"/>
          <p:cNvSpPr/>
          <p:nvPr/>
        </p:nvSpPr>
        <p:spPr>
          <a:xfrm>
            <a:off x="361546" y="4013770"/>
            <a:ext cx="4717415" cy="1656714"/>
          </a:xfrm>
          <a:custGeom>
            <a:avLst/>
            <a:gdLst/>
            <a:ahLst/>
            <a:cxnLst/>
            <a:rect l="l" t="t" r="r" b="b"/>
            <a:pathLst>
              <a:path w="4717415" h="1656714">
                <a:moveTo>
                  <a:pt x="4716792" y="519684"/>
                </a:moveTo>
                <a:lnTo>
                  <a:pt x="4714659" y="472389"/>
                </a:lnTo>
                <a:lnTo>
                  <a:pt x="4708410" y="426275"/>
                </a:lnTo>
                <a:lnTo>
                  <a:pt x="4698225" y="381533"/>
                </a:lnTo>
                <a:lnTo>
                  <a:pt x="4684268" y="338353"/>
                </a:lnTo>
                <a:lnTo>
                  <a:pt x="4666754" y="296913"/>
                </a:lnTo>
                <a:lnTo>
                  <a:pt x="4645838" y="257390"/>
                </a:lnTo>
                <a:lnTo>
                  <a:pt x="4621708" y="219976"/>
                </a:lnTo>
                <a:lnTo>
                  <a:pt x="4594568" y="184861"/>
                </a:lnTo>
                <a:lnTo>
                  <a:pt x="4564570" y="152222"/>
                </a:lnTo>
                <a:lnTo>
                  <a:pt x="4531931" y="122224"/>
                </a:lnTo>
                <a:lnTo>
                  <a:pt x="4496816" y="95084"/>
                </a:lnTo>
                <a:lnTo>
                  <a:pt x="4459402" y="70954"/>
                </a:lnTo>
                <a:lnTo>
                  <a:pt x="4419879" y="50038"/>
                </a:lnTo>
                <a:lnTo>
                  <a:pt x="4378439" y="32512"/>
                </a:lnTo>
                <a:lnTo>
                  <a:pt x="4335259" y="18567"/>
                </a:lnTo>
                <a:lnTo>
                  <a:pt x="4290517" y="8382"/>
                </a:lnTo>
                <a:lnTo>
                  <a:pt x="4244403" y="2133"/>
                </a:lnTo>
                <a:lnTo>
                  <a:pt x="4197108" y="0"/>
                </a:lnTo>
                <a:lnTo>
                  <a:pt x="950988" y="0"/>
                </a:lnTo>
                <a:lnTo>
                  <a:pt x="903681" y="2133"/>
                </a:lnTo>
                <a:lnTo>
                  <a:pt x="896175" y="3162"/>
                </a:lnTo>
                <a:lnTo>
                  <a:pt x="876160" y="1409"/>
                </a:lnTo>
                <a:lnTo>
                  <a:pt x="827544" y="0"/>
                </a:lnTo>
                <a:lnTo>
                  <a:pt x="778916" y="1409"/>
                </a:lnTo>
                <a:lnTo>
                  <a:pt x="731024" y="5575"/>
                </a:lnTo>
                <a:lnTo>
                  <a:pt x="683958" y="12433"/>
                </a:lnTo>
                <a:lnTo>
                  <a:pt x="637781" y="21882"/>
                </a:lnTo>
                <a:lnTo>
                  <a:pt x="592582" y="33858"/>
                </a:lnTo>
                <a:lnTo>
                  <a:pt x="548424" y="48298"/>
                </a:lnTo>
                <a:lnTo>
                  <a:pt x="505409" y="65100"/>
                </a:lnTo>
                <a:lnTo>
                  <a:pt x="463588" y="84201"/>
                </a:lnTo>
                <a:lnTo>
                  <a:pt x="423062" y="105511"/>
                </a:lnTo>
                <a:lnTo>
                  <a:pt x="383895" y="128955"/>
                </a:lnTo>
                <a:lnTo>
                  <a:pt x="346163" y="154470"/>
                </a:lnTo>
                <a:lnTo>
                  <a:pt x="309943" y="181978"/>
                </a:lnTo>
                <a:lnTo>
                  <a:pt x="275323" y="211378"/>
                </a:lnTo>
                <a:lnTo>
                  <a:pt x="242366" y="242608"/>
                </a:lnTo>
                <a:lnTo>
                  <a:pt x="211162" y="275590"/>
                </a:lnTo>
                <a:lnTo>
                  <a:pt x="181787" y="310248"/>
                </a:lnTo>
                <a:lnTo>
                  <a:pt x="154317" y="346494"/>
                </a:lnTo>
                <a:lnTo>
                  <a:pt x="128828" y="384263"/>
                </a:lnTo>
                <a:lnTo>
                  <a:pt x="105397" y="423468"/>
                </a:lnTo>
                <a:lnTo>
                  <a:pt x="84112" y="464032"/>
                </a:lnTo>
                <a:lnTo>
                  <a:pt x="65036" y="505891"/>
                </a:lnTo>
                <a:lnTo>
                  <a:pt x="48247" y="548944"/>
                </a:lnTo>
                <a:lnTo>
                  <a:pt x="33832" y="593140"/>
                </a:lnTo>
                <a:lnTo>
                  <a:pt x="21856" y="638378"/>
                </a:lnTo>
                <a:lnTo>
                  <a:pt x="12420" y="684593"/>
                </a:lnTo>
                <a:lnTo>
                  <a:pt x="5575" y="731697"/>
                </a:lnTo>
                <a:lnTo>
                  <a:pt x="1409" y="779627"/>
                </a:lnTo>
                <a:lnTo>
                  <a:pt x="0" y="828294"/>
                </a:lnTo>
                <a:lnTo>
                  <a:pt x="1409" y="876973"/>
                </a:lnTo>
                <a:lnTo>
                  <a:pt x="5575" y="924902"/>
                </a:lnTo>
                <a:lnTo>
                  <a:pt x="12420" y="972007"/>
                </a:lnTo>
                <a:lnTo>
                  <a:pt x="21856" y="1018222"/>
                </a:lnTo>
                <a:lnTo>
                  <a:pt x="33832" y="1063459"/>
                </a:lnTo>
                <a:lnTo>
                  <a:pt x="48247" y="1107655"/>
                </a:lnTo>
                <a:lnTo>
                  <a:pt x="65036" y="1150708"/>
                </a:lnTo>
                <a:lnTo>
                  <a:pt x="84112" y="1192568"/>
                </a:lnTo>
                <a:lnTo>
                  <a:pt x="105397" y="1233131"/>
                </a:lnTo>
                <a:lnTo>
                  <a:pt x="128828" y="1272336"/>
                </a:lnTo>
                <a:lnTo>
                  <a:pt x="154317" y="1310106"/>
                </a:lnTo>
                <a:lnTo>
                  <a:pt x="181787" y="1346352"/>
                </a:lnTo>
                <a:lnTo>
                  <a:pt x="211162" y="1381010"/>
                </a:lnTo>
                <a:lnTo>
                  <a:pt x="242366" y="1413992"/>
                </a:lnTo>
                <a:lnTo>
                  <a:pt x="275323" y="1445221"/>
                </a:lnTo>
                <a:lnTo>
                  <a:pt x="309943" y="1474622"/>
                </a:lnTo>
                <a:lnTo>
                  <a:pt x="346163" y="1502130"/>
                </a:lnTo>
                <a:lnTo>
                  <a:pt x="383895" y="1527644"/>
                </a:lnTo>
                <a:lnTo>
                  <a:pt x="423062" y="1551089"/>
                </a:lnTo>
                <a:lnTo>
                  <a:pt x="463588" y="1572399"/>
                </a:lnTo>
                <a:lnTo>
                  <a:pt x="505409" y="1591500"/>
                </a:lnTo>
                <a:lnTo>
                  <a:pt x="548424" y="1608302"/>
                </a:lnTo>
                <a:lnTo>
                  <a:pt x="592582" y="1622742"/>
                </a:lnTo>
                <a:lnTo>
                  <a:pt x="637781" y="1634718"/>
                </a:lnTo>
                <a:lnTo>
                  <a:pt x="683958" y="1644167"/>
                </a:lnTo>
                <a:lnTo>
                  <a:pt x="731024" y="1651025"/>
                </a:lnTo>
                <a:lnTo>
                  <a:pt x="778916" y="1655191"/>
                </a:lnTo>
                <a:lnTo>
                  <a:pt x="827544" y="1656588"/>
                </a:lnTo>
                <a:lnTo>
                  <a:pt x="876160" y="1655191"/>
                </a:lnTo>
                <a:lnTo>
                  <a:pt x="924052" y="1651025"/>
                </a:lnTo>
                <a:lnTo>
                  <a:pt x="971118" y="1644167"/>
                </a:lnTo>
                <a:lnTo>
                  <a:pt x="1017295" y="1634718"/>
                </a:lnTo>
                <a:lnTo>
                  <a:pt x="1062494" y="1622742"/>
                </a:lnTo>
                <a:lnTo>
                  <a:pt x="1106652" y="1608302"/>
                </a:lnTo>
                <a:lnTo>
                  <a:pt x="1149667" y="1591500"/>
                </a:lnTo>
                <a:lnTo>
                  <a:pt x="1191488" y="1572399"/>
                </a:lnTo>
                <a:lnTo>
                  <a:pt x="1232014" y="1551089"/>
                </a:lnTo>
                <a:lnTo>
                  <a:pt x="1271181" y="1527644"/>
                </a:lnTo>
                <a:lnTo>
                  <a:pt x="1308912" y="1502130"/>
                </a:lnTo>
                <a:lnTo>
                  <a:pt x="1345133" y="1474622"/>
                </a:lnTo>
                <a:lnTo>
                  <a:pt x="1379753" y="1445221"/>
                </a:lnTo>
                <a:lnTo>
                  <a:pt x="1412709" y="1413992"/>
                </a:lnTo>
                <a:lnTo>
                  <a:pt x="1443913" y="1381010"/>
                </a:lnTo>
                <a:lnTo>
                  <a:pt x="1473288" y="1346352"/>
                </a:lnTo>
                <a:lnTo>
                  <a:pt x="1500759" y="1310106"/>
                </a:lnTo>
                <a:lnTo>
                  <a:pt x="1526247" y="1272336"/>
                </a:lnTo>
                <a:lnTo>
                  <a:pt x="1549679" y="1233131"/>
                </a:lnTo>
                <a:lnTo>
                  <a:pt x="1570964" y="1192568"/>
                </a:lnTo>
                <a:lnTo>
                  <a:pt x="1590040" y="1150708"/>
                </a:lnTo>
                <a:lnTo>
                  <a:pt x="1606829" y="1107655"/>
                </a:lnTo>
                <a:lnTo>
                  <a:pt x="1621243" y="1063459"/>
                </a:lnTo>
                <a:lnTo>
                  <a:pt x="1627619" y="1039368"/>
                </a:lnTo>
                <a:lnTo>
                  <a:pt x="4197108" y="1039368"/>
                </a:lnTo>
                <a:lnTo>
                  <a:pt x="4244403" y="1037247"/>
                </a:lnTo>
                <a:lnTo>
                  <a:pt x="4290517" y="1030998"/>
                </a:lnTo>
                <a:lnTo>
                  <a:pt x="4335259" y="1020813"/>
                </a:lnTo>
                <a:lnTo>
                  <a:pt x="4378439" y="1006856"/>
                </a:lnTo>
                <a:lnTo>
                  <a:pt x="4419879" y="989342"/>
                </a:lnTo>
                <a:lnTo>
                  <a:pt x="4459402" y="968425"/>
                </a:lnTo>
                <a:lnTo>
                  <a:pt x="4496816" y="944295"/>
                </a:lnTo>
                <a:lnTo>
                  <a:pt x="4531931" y="917143"/>
                </a:lnTo>
                <a:lnTo>
                  <a:pt x="4564583" y="887158"/>
                </a:lnTo>
                <a:lnTo>
                  <a:pt x="4594568" y="854519"/>
                </a:lnTo>
                <a:lnTo>
                  <a:pt x="4621720" y="819391"/>
                </a:lnTo>
                <a:lnTo>
                  <a:pt x="4645838" y="781977"/>
                </a:lnTo>
                <a:lnTo>
                  <a:pt x="4666754" y="742467"/>
                </a:lnTo>
                <a:lnTo>
                  <a:pt x="4684280" y="701027"/>
                </a:lnTo>
                <a:lnTo>
                  <a:pt x="4698225" y="657834"/>
                </a:lnTo>
                <a:lnTo>
                  <a:pt x="4708410" y="613105"/>
                </a:lnTo>
                <a:lnTo>
                  <a:pt x="4714659" y="566991"/>
                </a:lnTo>
                <a:lnTo>
                  <a:pt x="4716792" y="519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 txBox="1"/>
          <p:nvPr/>
        </p:nvSpPr>
        <p:spPr>
          <a:xfrm>
            <a:off x="2097141" y="4095559"/>
            <a:ext cx="2976880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43330">
              <a:lnSpc>
                <a:spcPct val="100000"/>
              </a:lnSpc>
              <a:spcBef>
                <a:spcPts val="100"/>
              </a:spcBef>
            </a:pPr>
            <a:r>
              <a:rPr lang="ru-RU" b="1" spc="90" dirty="0">
                <a:solidFill>
                  <a:srgbClr val="FF8905"/>
                </a:solidFill>
                <a:latin typeface="Tahoma"/>
                <a:cs typeface="Tahoma"/>
              </a:rPr>
              <a:t>Саркисян Роман </a:t>
            </a:r>
            <a:r>
              <a:rPr lang="ru-RU" b="1" spc="90" dirty="0" err="1">
                <a:solidFill>
                  <a:srgbClr val="FF8905"/>
                </a:solidFill>
                <a:latin typeface="Tahoma"/>
                <a:cs typeface="Tahoma"/>
              </a:rPr>
              <a:t>Арменович</a:t>
            </a:r>
            <a:endParaRPr lang="ru-RU" b="1" spc="90" dirty="0">
              <a:solidFill>
                <a:srgbClr val="FF8905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lang="ru-RU" sz="1600" spc="145" dirty="0">
                <a:solidFill>
                  <a:srgbClr val="FFFFFF"/>
                </a:solidFill>
                <a:latin typeface="Tahoma"/>
                <a:cs typeface="Tahoma"/>
              </a:rPr>
              <a:t>Техник-протезист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77426" y="290465"/>
            <a:ext cx="2389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опыт протезирования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77426" y="2125800"/>
            <a:ext cx="2389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опыт протезирования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77425" y="4013770"/>
            <a:ext cx="2389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&gt;5 </a:t>
            </a: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опыт протезирования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2403" y="290465"/>
            <a:ext cx="389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Протезы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Протезы верхних конечностей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ходьбы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92403" y="2125800"/>
            <a:ext cx="389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Протезы бедра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ходьбы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92402" y="4013770"/>
            <a:ext cx="389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Протезы бедра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ходьбы</a:t>
            </a:r>
          </a:p>
        </p:txBody>
      </p:sp>
      <p:sp>
        <p:nvSpPr>
          <p:cNvPr id="37" name="Овал 36"/>
          <p:cNvSpPr/>
          <p:nvPr/>
        </p:nvSpPr>
        <p:spPr>
          <a:xfrm>
            <a:off x="578770" y="343987"/>
            <a:ext cx="1442438" cy="14424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7" t="-13737" r="-14731" b="2133"/>
          <a:stretch/>
        </p:blipFill>
        <p:spPr>
          <a:xfrm>
            <a:off x="578489" y="343705"/>
            <a:ext cx="1442719" cy="1442720"/>
          </a:xfrm>
          <a:prstGeom prst="flowChartConnector">
            <a:avLst/>
          </a:prstGeom>
        </p:spPr>
      </p:pic>
      <p:sp>
        <p:nvSpPr>
          <p:cNvPr id="41" name="Овал 40"/>
          <p:cNvSpPr/>
          <p:nvPr/>
        </p:nvSpPr>
        <p:spPr>
          <a:xfrm>
            <a:off x="467504" y="2232938"/>
            <a:ext cx="1442438" cy="14424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67504" y="4120908"/>
            <a:ext cx="1442438" cy="14424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t="4587" r="13933" b="-567"/>
          <a:stretch/>
        </p:blipFill>
        <p:spPr>
          <a:xfrm flipH="1">
            <a:off x="467358" y="2218129"/>
            <a:ext cx="1442719" cy="1463041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" y="4348365"/>
            <a:ext cx="1251826" cy="12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156" y="5435600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Наши контакты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156" y="1076236"/>
            <a:ext cx="5689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ООО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«СПТМ-ОРТО М»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Московская область, г. Долгопрудный, Лихачевский проезд, дом 8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4" y="3822016"/>
            <a:ext cx="720000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4" y="2716432"/>
            <a:ext cx="720000" cy="72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5454" y="2928432"/>
            <a:ext cx="3056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  <a:latin typeface="Arial Black" panose="020B0A04020102020204" pitchFamily="34" charset="0"/>
              </a:rPr>
              <a:t>8-800-300-83-06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5454" y="3981961"/>
            <a:ext cx="431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info@cptm-ortho.ru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124" y="0"/>
            <a:ext cx="5486876" cy="6858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05124" y="0"/>
            <a:ext cx="5486876" cy="6858594"/>
          </a:xfrm>
          <a:prstGeom prst="rect">
            <a:avLst/>
          </a:prstGeom>
          <a:gradFill>
            <a:gsLst>
              <a:gs pos="0">
                <a:srgbClr val="FF8A06">
                  <a:alpha val="1000"/>
                </a:srgbClr>
              </a:gs>
              <a:gs pos="82000">
                <a:srgbClr val="FF8A0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257</Words>
  <Application>Microsoft Office PowerPoint</Application>
  <PresentationFormat>Широкоэкранный</PresentationFormat>
  <Paragraphs>45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Шайкин Александр</dc:creator>
  <cp:lastModifiedBy>User</cp:lastModifiedBy>
  <cp:revision>52</cp:revision>
  <dcterms:created xsi:type="dcterms:W3CDTF">2022-09-01T10:04:13Z</dcterms:created>
  <dcterms:modified xsi:type="dcterms:W3CDTF">2022-12-22T10:28:27Z</dcterms:modified>
</cp:coreProperties>
</file>